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sldIdLst>
    <p:sldId id="342" r:id="rId5"/>
    <p:sldId id="351" r:id="rId6"/>
    <p:sldId id="348" r:id="rId7"/>
    <p:sldId id="352" r:id="rId8"/>
    <p:sldId id="355" r:id="rId9"/>
    <p:sldId id="356" r:id="rId10"/>
    <p:sldId id="357" r:id="rId11"/>
    <p:sldId id="358" r:id="rId12"/>
    <p:sldId id="35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646"/>
  </p:normalViewPr>
  <p:slideViewPr>
    <p:cSldViewPr snapToGrid="0" snapToObjects="1" showGuides="1">
      <p:cViewPr varScale="1">
        <p:scale>
          <a:sx n="106" d="100"/>
          <a:sy n="106" d="100"/>
        </p:scale>
        <p:origin x="792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4/10/2023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74 vég összesen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143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341 végkifejlet</a:t>
            </a:r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724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5000">
              <a:schemeClr val="accent6">
                <a:lumMod val="50000"/>
              </a:schemeClr>
            </a:gs>
            <a:gs pos="35040">
              <a:schemeClr val="tx1"/>
            </a:gs>
            <a:gs pos="0">
              <a:schemeClr val="accent4"/>
            </a:gs>
            <a:gs pos="99000">
              <a:srgbClr val="FFC0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ext-image.com/convert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u.pinterest.com/pin/525513850276695281/" TargetMode="External"/><Relationship Id="rId7" Type="http://schemas.openxmlformats.org/officeDocument/2006/relationships/hyperlink" Target="https://jurassicpark.fandom.com/wiki/Jurassic_Park_Wiki" TargetMode="External"/><Relationship Id="rId2" Type="http://schemas.openxmlformats.org/officeDocument/2006/relationships/hyperlink" Target="http://csekonics-koszeg.gportal.hu/gindex.php?pg=29647843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femcafe.hu/cikkek/utazas/sivatag-uvegdarabok-ustokos-robbanas-osidok-elmelet" TargetMode="External"/><Relationship Id="rId5" Type="http://schemas.openxmlformats.org/officeDocument/2006/relationships/hyperlink" Target="https://utazom.com/cikk/10-legszebb-hegy-az-utazomcom-szerint" TargetMode="External"/><Relationship Id="rId4" Type="http://schemas.openxmlformats.org/officeDocument/2006/relationships/hyperlink" Target="https://femina.hu/utazas/legszebb-magyar-erdok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5000">
              <a:schemeClr val="accent6">
                <a:lumMod val="50000"/>
              </a:schemeClr>
            </a:gs>
            <a:gs pos="35040">
              <a:schemeClr val="tx1"/>
            </a:gs>
            <a:gs pos="0">
              <a:schemeClr val="accent4"/>
            </a:gs>
            <a:gs pos="99000">
              <a:srgbClr val="FFC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Projekt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Csapat:</a:t>
            </a:r>
            <a:br>
              <a:rPr lang="hu-HU" dirty="0"/>
            </a:br>
            <a:r>
              <a:rPr lang="hu-HU" dirty="0"/>
              <a:t>Hegedüs Janka</a:t>
            </a:r>
            <a:br>
              <a:rPr lang="hu-HU" dirty="0"/>
            </a:br>
            <a:r>
              <a:rPr lang="hu-HU" dirty="0"/>
              <a:t>Bujtor Bálint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Programok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2527541"/>
            <a:ext cx="6888665" cy="3332228"/>
          </a:xfrm>
        </p:spPr>
        <p:txBody>
          <a:bodyPr/>
          <a:lstStyle/>
          <a:p>
            <a:r>
              <a:rPr lang="hu-HU" dirty="0"/>
              <a:t>Távlovagló verseny szimulátor</a:t>
            </a:r>
          </a:p>
          <a:p>
            <a:r>
              <a:rPr lang="hu-HU" dirty="0"/>
              <a:t>Rendőr szimulátor</a:t>
            </a:r>
          </a:p>
          <a:p>
            <a:r>
              <a:rPr lang="hu-HU" dirty="0" err="1"/>
              <a:t>Jurassic</a:t>
            </a:r>
            <a:r>
              <a:rPr lang="hu-HU" dirty="0"/>
              <a:t> Park IV.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Távlovagló verseny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139576" y="3890717"/>
            <a:ext cx="3953594" cy="509671"/>
          </a:xfrm>
        </p:spPr>
        <p:txBody>
          <a:bodyPr/>
          <a:lstStyle/>
          <a:p>
            <a:r>
              <a:rPr lang="hu-HU" dirty="0"/>
              <a:t>Választható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181188" y="4590864"/>
            <a:ext cx="3911982" cy="1320558"/>
          </a:xfrm>
        </p:spPr>
        <p:txBody>
          <a:bodyPr/>
          <a:lstStyle/>
          <a:p>
            <a:r>
              <a:rPr lang="hu-HU" dirty="0"/>
              <a:t>Pálya – 3 féle</a:t>
            </a:r>
            <a:endParaRPr lang="en-US" dirty="0"/>
          </a:p>
          <a:p>
            <a:r>
              <a:rPr lang="hu-HU" dirty="0"/>
              <a:t>Ló - 2 féle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543E79B-98DE-6800-7970-0EF7004BAE55}"/>
              </a:ext>
            </a:extLst>
          </p:cNvPr>
          <p:cNvSpPr txBox="1">
            <a:spLocks/>
          </p:cNvSpPr>
          <p:nvPr/>
        </p:nvSpPr>
        <p:spPr>
          <a:xfrm>
            <a:off x="5005014" y="2599291"/>
            <a:ext cx="4102902" cy="1082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u-HU" sz="2400" dirty="0"/>
              <a:t>Történet alapú lóversenyzős játék</a:t>
            </a:r>
            <a:endParaRPr lang="en-US" sz="2400" dirty="0"/>
          </a:p>
        </p:txBody>
      </p:sp>
      <p:pic>
        <p:nvPicPr>
          <p:cNvPr id="21" name="Kép 20">
            <a:extLst>
              <a:ext uri="{FF2B5EF4-FFF2-40B4-BE49-F238E27FC236}">
                <a16:creationId xmlns:a16="http://schemas.microsoft.com/office/drawing/2014/main" id="{6398A982-9111-6BE3-B992-BE1E15D9EE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00" t="19848" r="58892" b="54743"/>
          <a:stretch/>
        </p:blipFill>
        <p:spPr>
          <a:xfrm rot="395004">
            <a:off x="6865204" y="4067448"/>
            <a:ext cx="3183208" cy="1742536"/>
          </a:xfrm>
          <a:prstGeom prst="rect">
            <a:avLst/>
          </a:prstGeom>
          <a:ln w="228600" cap="sq" cmpd="thickThin">
            <a:solidFill>
              <a:schemeClr val="tx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EEBA1CCF-26EE-8F0F-0953-6E0CE70BCD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0" t="19748" r="58149" b="46604"/>
          <a:stretch/>
        </p:blipFill>
        <p:spPr>
          <a:xfrm rot="21284733">
            <a:off x="1394124" y="1903179"/>
            <a:ext cx="2398704" cy="169077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Lovak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3084" y="1663657"/>
            <a:ext cx="8845828" cy="929026"/>
          </a:xfrm>
        </p:spPr>
        <p:txBody>
          <a:bodyPr/>
          <a:lstStyle/>
          <a:p>
            <a:r>
              <a:rPr lang="hu-HU" dirty="0"/>
              <a:t>4 tulajdonság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8" name="Táblázat 7">
            <a:extLst>
              <a:ext uri="{FF2B5EF4-FFF2-40B4-BE49-F238E27FC236}">
                <a16:creationId xmlns:a16="http://schemas.microsoft.com/office/drawing/2014/main" id="{4EC8C06B-FF74-101C-3948-377DCB227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603459"/>
              </p:ext>
            </p:extLst>
          </p:nvPr>
        </p:nvGraphicFramePr>
        <p:xfrm>
          <a:off x="7858385" y="2766398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Parázs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9" name="Táblázat 7">
            <a:extLst>
              <a:ext uri="{FF2B5EF4-FFF2-40B4-BE49-F238E27FC236}">
                <a16:creationId xmlns:a16="http://schemas.microsoft.com/office/drawing/2014/main" id="{10833BFB-B9DA-0C8F-6677-E9BCC8707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680259"/>
              </p:ext>
            </p:extLst>
          </p:nvPr>
        </p:nvGraphicFramePr>
        <p:xfrm>
          <a:off x="2000649" y="2812849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Sodashi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7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141503"/>
                  </a:ext>
                </a:extLst>
              </a:tr>
            </a:tbl>
          </a:graphicData>
        </a:graphic>
      </p:graphicFrame>
      <p:pic>
        <p:nvPicPr>
          <p:cNvPr id="14" name="Kép 13">
            <a:extLst>
              <a:ext uri="{FF2B5EF4-FFF2-40B4-BE49-F238E27FC236}">
                <a16:creationId xmlns:a16="http://schemas.microsoft.com/office/drawing/2014/main" id="{11A19F5E-5BF4-5EE1-4BBC-2B0E590B9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2768403"/>
            <a:ext cx="1281462" cy="1124757"/>
          </a:xfrm>
          <a:prstGeom prst="rect">
            <a:avLst/>
          </a:prstGeom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1044877-1DCF-B92D-677D-4C2AEA7136B5}"/>
              </a:ext>
            </a:extLst>
          </p:cNvPr>
          <p:cNvSpPr txBox="1">
            <a:spLocks/>
          </p:cNvSpPr>
          <p:nvPr/>
        </p:nvSpPr>
        <p:spPr>
          <a:xfrm>
            <a:off x="4600611" y="4058353"/>
            <a:ext cx="3124276" cy="20476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600" dirty="0"/>
              <a:t>Név</a:t>
            </a:r>
          </a:p>
          <a:p>
            <a:r>
              <a:rPr lang="hu-HU" sz="1600" dirty="0"/>
              <a:t>Kitartás</a:t>
            </a:r>
          </a:p>
          <a:p>
            <a:r>
              <a:rPr lang="hu-HU" sz="1600" dirty="0"/>
              <a:t>Gyorsaság</a:t>
            </a:r>
          </a:p>
          <a:p>
            <a:r>
              <a:rPr lang="hu-HU" sz="1600" dirty="0"/>
              <a:t>Terepképesség</a:t>
            </a:r>
          </a:p>
          <a:p>
            <a:r>
              <a:rPr lang="hu-HU" sz="1600" dirty="0"/>
              <a:t>Engedelmesség</a:t>
            </a:r>
          </a:p>
          <a:p>
            <a:endParaRPr lang="en-US" sz="1600" dirty="0"/>
          </a:p>
        </p:txBody>
      </p:sp>
      <p:pic>
        <p:nvPicPr>
          <p:cNvPr id="1026" name="Picture 2" descr="Pin on MARES">
            <a:extLst>
              <a:ext uri="{FF2B5EF4-FFF2-40B4-BE49-F238E27FC236}">
                <a16:creationId xmlns:a16="http://schemas.microsoft.com/office/drawing/2014/main" id="{ECDA24C9-C5D9-89D6-EE81-26D2DB76D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732" y="2819199"/>
            <a:ext cx="1431528" cy="111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Pályák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3084" y="1663657"/>
            <a:ext cx="8845828" cy="929026"/>
          </a:xfrm>
        </p:spPr>
        <p:txBody>
          <a:bodyPr/>
          <a:lstStyle/>
          <a:p>
            <a:r>
              <a:rPr lang="hu-HU" dirty="0"/>
              <a:t>4 tulajdonság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áblázat 7">
            <a:extLst>
              <a:ext uri="{FF2B5EF4-FFF2-40B4-BE49-F238E27FC236}">
                <a16:creationId xmlns:a16="http://schemas.microsoft.com/office/drawing/2014/main" id="{7448D247-C434-2561-28A7-3E370CE53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266951"/>
              </p:ext>
            </p:extLst>
          </p:nvPr>
        </p:nvGraphicFramePr>
        <p:xfrm>
          <a:off x="8379554" y="2834729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Hegység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sz="1600" dirty="0"/>
                        <a:t>24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8" name="Táblázat 7">
            <a:extLst>
              <a:ext uri="{FF2B5EF4-FFF2-40B4-BE49-F238E27FC236}">
                <a16:creationId xmlns:a16="http://schemas.microsoft.com/office/drawing/2014/main" id="{4EC8C06B-FF74-101C-3948-377DCB227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413651"/>
              </p:ext>
            </p:extLst>
          </p:nvPr>
        </p:nvGraphicFramePr>
        <p:xfrm>
          <a:off x="4982020" y="2836301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Erdő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1045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graphicFrame>
        <p:nvGraphicFramePr>
          <p:cNvPr id="9" name="Táblázat 7">
            <a:extLst>
              <a:ext uri="{FF2B5EF4-FFF2-40B4-BE49-F238E27FC236}">
                <a16:creationId xmlns:a16="http://schemas.microsoft.com/office/drawing/2014/main" id="{10833BFB-B9DA-0C8F-6677-E9BCC8707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888151"/>
              </p:ext>
            </p:extLst>
          </p:nvPr>
        </p:nvGraphicFramePr>
        <p:xfrm>
          <a:off x="2067005" y="2836301"/>
          <a:ext cx="2332966" cy="299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66">
                  <a:extLst>
                    <a:ext uri="{9D8B030D-6E8A-4147-A177-3AD203B41FA5}">
                      <a16:colId xmlns:a16="http://schemas.microsoft.com/office/drawing/2014/main" val="3305909832"/>
                    </a:ext>
                  </a:extLst>
                </a:gridCol>
              </a:tblGrid>
              <a:tr h="11436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74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Sivatag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6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665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4895"/>
                  </a:ext>
                </a:extLst>
              </a:tr>
            </a:tbl>
          </a:graphicData>
        </a:graphic>
      </p:graphicFrame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1044877-1DCF-B92D-677D-4C2AEA7136B5}"/>
              </a:ext>
            </a:extLst>
          </p:cNvPr>
          <p:cNvSpPr txBox="1">
            <a:spLocks/>
          </p:cNvSpPr>
          <p:nvPr/>
        </p:nvSpPr>
        <p:spPr>
          <a:xfrm>
            <a:off x="312137" y="3910968"/>
            <a:ext cx="1746260" cy="20476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hu-HU" sz="1600" dirty="0"/>
              <a:t>Helyszín</a:t>
            </a:r>
          </a:p>
          <a:p>
            <a:pPr algn="r"/>
            <a:r>
              <a:rPr lang="hu-HU" sz="1600" dirty="0"/>
              <a:t>Hossz (nap)</a:t>
            </a:r>
          </a:p>
          <a:p>
            <a:pPr algn="r"/>
            <a:r>
              <a:rPr lang="hu-HU" sz="1600" dirty="0"/>
              <a:t>Távolság (km)</a:t>
            </a:r>
          </a:p>
          <a:p>
            <a:pPr algn="r"/>
            <a:r>
              <a:rPr lang="hu-HU" sz="1600" dirty="0"/>
              <a:t>Sikeres vég.</a:t>
            </a:r>
          </a:p>
          <a:p>
            <a:pPr algn="r"/>
            <a:r>
              <a:rPr lang="hu-HU" sz="1600" dirty="0"/>
              <a:t>Sikertelen vég.</a:t>
            </a:r>
          </a:p>
        </p:txBody>
      </p:sp>
      <p:pic>
        <p:nvPicPr>
          <p:cNvPr id="2050" name="Picture 2" descr="Óriási üstökös robbant fel a Föld felett, üveggé változtatta a sivatagi  homokot">
            <a:extLst>
              <a:ext uri="{FF2B5EF4-FFF2-40B4-BE49-F238E27FC236}">
                <a16:creationId xmlns:a16="http://schemas.microsoft.com/office/drawing/2014/main" id="{843D6E12-0F59-4DFC-BF3D-7D82FA23CA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35"/>
          <a:stretch/>
        </p:blipFill>
        <p:spPr bwMode="auto">
          <a:xfrm>
            <a:off x="2074068" y="2840831"/>
            <a:ext cx="2321719" cy="111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épeken az 5 legszebb magyar erdő, amit feltétlenül látnod kell - Utazás |  Femina">
            <a:extLst>
              <a:ext uri="{FF2B5EF4-FFF2-40B4-BE49-F238E27FC236}">
                <a16:creationId xmlns:a16="http://schemas.microsoft.com/office/drawing/2014/main" id="{6D74E3C7-3E50-6D1A-B672-07017637A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7471" r="224"/>
          <a:stretch/>
        </p:blipFill>
        <p:spPr bwMode="auto">
          <a:xfrm>
            <a:off x="4989164" y="2840831"/>
            <a:ext cx="2316511" cy="112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10 legszebb hegy az utazom.com szerint - Hegy Dél-Amerika, Alpok, Tátra,  Mont Blanc, Monte Rosa, Himalája, Dolomitok | Utazom.com utazási iroda">
            <a:extLst>
              <a:ext uri="{FF2B5EF4-FFF2-40B4-BE49-F238E27FC236}">
                <a16:creationId xmlns:a16="http://schemas.microsoft.com/office/drawing/2014/main" id="{20587878-1F97-F8F9-95F0-3902FC45E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35" b="18035"/>
          <a:stretch/>
        </p:blipFill>
        <p:spPr bwMode="auto">
          <a:xfrm>
            <a:off x="8385174" y="2841624"/>
            <a:ext cx="2324101" cy="111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83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ím 12">
            <a:extLst>
              <a:ext uri="{FF2B5EF4-FFF2-40B4-BE49-F238E27FC236}">
                <a16:creationId xmlns:a16="http://schemas.microsoft.com/office/drawing/2014/main" id="{42F9BE49-FCF9-5197-E255-42488898D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Rendőr szimulátor</a:t>
            </a:r>
            <a:endParaRPr lang="en-US" dirty="0"/>
          </a:p>
        </p:txBody>
      </p:sp>
      <p:sp>
        <p:nvSpPr>
          <p:cNvPr id="14" name="Szöveg helye 13">
            <a:extLst>
              <a:ext uri="{FF2B5EF4-FFF2-40B4-BE49-F238E27FC236}">
                <a16:creationId xmlns:a16="http://schemas.microsoft.com/office/drawing/2014/main" id="{2877E193-1556-7E1B-15BB-2D6555ED790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hu-HU" dirty="0"/>
              <a:t>4 különböző eset</a:t>
            </a:r>
            <a:endParaRPr lang="en-US" dirty="0"/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1CF6BCAD-AE76-32E0-A6EB-A8413C121C9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hu-HU" dirty="0"/>
              <a:t>8 féle megoldás</a:t>
            </a:r>
            <a:endParaRPr lang="en-US" dirty="0"/>
          </a:p>
        </p:txBody>
      </p:sp>
      <p:pic>
        <p:nvPicPr>
          <p:cNvPr id="3" name="Tartalom helye 2">
            <a:extLst>
              <a:ext uri="{FF2B5EF4-FFF2-40B4-BE49-F238E27FC236}">
                <a16:creationId xmlns:a16="http://schemas.microsoft.com/office/drawing/2014/main" id="{8F51DEBE-DD61-A77A-86B9-D876D241E2D6}"/>
              </a:ext>
            </a:extLst>
          </p:cNvPr>
          <p:cNvPicPr>
            <a:picLocks noGrp="1" noChangeAspect="1"/>
          </p:cNvPicPr>
          <p:nvPr>
            <p:ph sz="quarter" idx="35"/>
          </p:nvPr>
        </p:nvPicPr>
        <p:blipFill rotWithShape="1">
          <a:blip r:embed="rId2"/>
          <a:srcRect l="1381" t="10641" r="41273" b="42388"/>
          <a:stretch/>
        </p:blipFill>
        <p:spPr>
          <a:xfrm rot="163641">
            <a:off x="1024869" y="3428999"/>
            <a:ext cx="4708519" cy="216931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3EE77C52-D400-50C0-8550-B93CD5A4716C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 rotWithShape="1">
          <a:blip r:embed="rId3"/>
          <a:srcRect l="8198" t="18326" r="53084" b="51948"/>
          <a:stretch/>
        </p:blipFill>
        <p:spPr>
          <a:xfrm rot="21422971">
            <a:off x="6588126" y="3444082"/>
            <a:ext cx="4946052" cy="213603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707295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ím 11">
            <a:extLst>
              <a:ext uri="{FF2B5EF4-FFF2-40B4-BE49-F238E27FC236}">
                <a16:creationId xmlns:a16="http://schemas.microsoft.com/office/drawing/2014/main" id="{C58F4EC1-B064-4BE3-269C-00AF0723F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Jurassic</a:t>
            </a:r>
            <a:r>
              <a:rPr lang="hu-HU" dirty="0"/>
              <a:t> Park IV.</a:t>
            </a:r>
            <a:endParaRPr lang="en-US" dirty="0"/>
          </a:p>
        </p:txBody>
      </p: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81ADF532-0663-7466-CB53-F9ABDFCB464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557437" y="2704876"/>
            <a:ext cx="2522391" cy="653206"/>
          </a:xfrm>
        </p:spPr>
        <p:txBody>
          <a:bodyPr/>
          <a:lstStyle/>
          <a:p>
            <a:r>
              <a:rPr lang="hu-HU" sz="1800" dirty="0"/>
              <a:t>2 szemszög</a:t>
            </a:r>
            <a:endParaRPr lang="en-US" sz="1800" dirty="0"/>
          </a:p>
        </p:txBody>
      </p:sp>
      <p:sp>
        <p:nvSpPr>
          <p:cNvPr id="19" name="Szöveg helye 14">
            <a:extLst>
              <a:ext uri="{FF2B5EF4-FFF2-40B4-BE49-F238E27FC236}">
                <a16:creationId xmlns:a16="http://schemas.microsoft.com/office/drawing/2014/main" id="{2B065B2D-919F-CD44-E756-00DA0E8E43B8}"/>
              </a:ext>
            </a:extLst>
          </p:cNvPr>
          <p:cNvSpPr txBox="1">
            <a:spLocks/>
          </p:cNvSpPr>
          <p:nvPr/>
        </p:nvSpPr>
        <p:spPr>
          <a:xfrm>
            <a:off x="4828200" y="2303253"/>
            <a:ext cx="2559538" cy="10548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4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800" dirty="0"/>
              <a:t>Párbeszédek</a:t>
            </a:r>
          </a:p>
          <a:p>
            <a:r>
              <a:rPr lang="hu-HU" sz="1800" dirty="0"/>
              <a:t>Döntési lehetőségek</a:t>
            </a:r>
            <a:endParaRPr lang="en-US" sz="1800" dirty="0"/>
          </a:p>
        </p:txBody>
      </p:sp>
      <p:sp>
        <p:nvSpPr>
          <p:cNvPr id="20" name="Szöveg helye 14">
            <a:extLst>
              <a:ext uri="{FF2B5EF4-FFF2-40B4-BE49-F238E27FC236}">
                <a16:creationId xmlns:a16="http://schemas.microsoft.com/office/drawing/2014/main" id="{656F3B72-6640-E81A-035C-9D9F52DF3539}"/>
              </a:ext>
            </a:extLst>
          </p:cNvPr>
          <p:cNvSpPr txBox="1">
            <a:spLocks/>
          </p:cNvSpPr>
          <p:nvPr/>
        </p:nvSpPr>
        <p:spPr>
          <a:xfrm>
            <a:off x="8125381" y="2303253"/>
            <a:ext cx="3743712" cy="10575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4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hu-HU" sz="1800" dirty="0"/>
              <a:t>144 Sikeres végkifejlet</a:t>
            </a:r>
          </a:p>
          <a:p>
            <a:pPr algn="l"/>
            <a:r>
              <a:rPr lang="hu-HU" sz="1800" dirty="0"/>
              <a:t>197 Sikertelen végkifejlet</a:t>
            </a: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D8405A6-651A-77EF-71E9-079D6B49FF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52" t="21132" r="66675" b="46415"/>
          <a:stretch/>
        </p:blipFill>
        <p:spPr>
          <a:xfrm>
            <a:off x="4806441" y="3499919"/>
            <a:ext cx="2579113" cy="198044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AC893421-81F5-D264-9A74-A6E2B8D62C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665" t="15598" r="3774" b="55723"/>
          <a:stretch/>
        </p:blipFill>
        <p:spPr>
          <a:xfrm rot="367517">
            <a:off x="8376249" y="3642436"/>
            <a:ext cx="2872597" cy="196682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B065E214-3E89-4CD5-4562-D64BF15130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882" t="23007" r="60577" b="60558"/>
          <a:stretch/>
        </p:blipFill>
        <p:spPr>
          <a:xfrm rot="21351322">
            <a:off x="759927" y="3546346"/>
            <a:ext cx="3285739" cy="106427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467061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5000">
              <a:schemeClr val="accent6">
                <a:lumMod val="50000"/>
              </a:schemeClr>
            </a:gs>
            <a:gs pos="35040">
              <a:schemeClr val="tx1"/>
            </a:gs>
            <a:gs pos="0">
              <a:schemeClr val="accent1"/>
            </a:gs>
            <a:gs pos="99000">
              <a:srgbClr val="FFC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>
            <a:extLst>
              <a:ext uri="{FF2B5EF4-FFF2-40B4-BE49-F238E27FC236}">
                <a16:creationId xmlns:a16="http://schemas.microsoft.com/office/drawing/2014/main" id="{8082A4C3-A382-9415-4ADD-265BF4845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641"/>
            <a:ext cx="10515600" cy="1325563"/>
          </a:xfrm>
        </p:spPr>
        <p:txBody>
          <a:bodyPr/>
          <a:lstStyle/>
          <a:p>
            <a:r>
              <a:rPr lang="hu-HU" dirty="0"/>
              <a:t>Dinoszaurusz bemutató</a:t>
            </a:r>
            <a:endParaRPr lang="en-US" dirty="0"/>
          </a:p>
        </p:txBody>
      </p:sp>
      <p:sp>
        <p:nvSpPr>
          <p:cNvPr id="9" name="Tartalom helye 8">
            <a:extLst>
              <a:ext uri="{FF2B5EF4-FFF2-40B4-BE49-F238E27FC236}">
                <a16:creationId xmlns:a16="http://schemas.microsoft.com/office/drawing/2014/main" id="{353C6B86-86C6-4DE9-E4BF-52A11CAB6B79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93801" y="2432711"/>
            <a:ext cx="2303083" cy="2743200"/>
          </a:xfrm>
          <a:noFill/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Tömör leírás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Bemutató kép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28 faj</a:t>
            </a:r>
            <a:endParaRPr lang="en-US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88651E2A-D9B4-4C81-547E-403C5C57B7EC}"/>
              </a:ext>
            </a:extLst>
          </p:cNvPr>
          <p:cNvPicPr>
            <a:picLocks noGrp="1" noChangeAspect="1"/>
          </p:cNvPicPr>
          <p:nvPr>
            <p:ph sz="quarter" idx="31"/>
          </p:nvPr>
        </p:nvPicPr>
        <p:blipFill rotWithShape="1">
          <a:blip r:embed="rId2"/>
          <a:srcRect l="2654" t="5487" r="40283" b="5487"/>
          <a:stretch/>
        </p:blipFill>
        <p:spPr>
          <a:xfrm>
            <a:off x="3096884" y="1597055"/>
            <a:ext cx="5125170" cy="441451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Tartalom helye 2">
            <a:extLst>
              <a:ext uri="{FF2B5EF4-FFF2-40B4-BE49-F238E27FC236}">
                <a16:creationId xmlns:a16="http://schemas.microsoft.com/office/drawing/2014/main" id="{91772F6A-AFD9-0B17-1847-12BBE9197521}"/>
              </a:ext>
            </a:extLst>
          </p:cNvPr>
          <p:cNvPicPr>
            <a:picLocks noGrp="1" noChangeAspect="1"/>
          </p:cNvPicPr>
          <p:nvPr>
            <p:ph sz="quarter" idx="30"/>
          </p:nvPr>
        </p:nvPicPr>
        <p:blipFill rotWithShape="1">
          <a:blip r:embed="rId3"/>
          <a:srcRect t="4353" r="72497" b="5640"/>
          <a:stretch/>
        </p:blipFill>
        <p:spPr>
          <a:xfrm>
            <a:off x="8710163" y="1597057"/>
            <a:ext cx="2643637" cy="486660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Szöveg helye 7">
            <a:extLst>
              <a:ext uri="{FF2B5EF4-FFF2-40B4-BE49-F238E27FC236}">
                <a16:creationId xmlns:a16="http://schemas.microsoft.com/office/drawing/2014/main" id="{E5C83596-7262-1F60-9F75-27128644BAA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8200" y="6345297"/>
            <a:ext cx="10515600" cy="686070"/>
          </a:xfrm>
        </p:spPr>
        <p:txBody>
          <a:bodyPr/>
          <a:lstStyle/>
          <a:p>
            <a:r>
              <a:rPr lang="en-US" sz="1200" i="1" dirty="0">
                <a:hlinkClick r:id="rId4"/>
              </a:rPr>
              <a:t>https://www.text-image.com/convert/</a:t>
            </a:r>
            <a:endParaRPr lang="hu-HU" sz="1200" i="1" dirty="0"/>
          </a:p>
          <a:p>
            <a:endParaRPr lang="hu-HU" sz="1200" i="1" dirty="0"/>
          </a:p>
        </p:txBody>
      </p:sp>
    </p:spTree>
    <p:extLst>
      <p:ext uri="{BB962C8B-B14F-4D97-AF65-F5344CB8AC3E}">
        <p14:creationId xmlns:p14="http://schemas.microsoft.com/office/powerpoint/2010/main" val="152743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5000">
              <a:schemeClr val="accent6">
                <a:lumMod val="50000"/>
              </a:schemeClr>
            </a:gs>
            <a:gs pos="27000">
              <a:schemeClr val="tx1"/>
            </a:gs>
            <a:gs pos="0">
              <a:schemeClr val="accent4"/>
            </a:gs>
            <a:gs pos="99000">
              <a:srgbClr val="FFC0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Források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2761" y="3426703"/>
            <a:ext cx="5539666" cy="26168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2"/>
              </a:rPr>
              <a:t>http://csekonics-koszeg.gportal.hu/gindex.php?pg=29647843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3"/>
              </a:rPr>
              <a:t>https://hu.pinterest.com/pin/525513850276695281/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4"/>
              </a:rPr>
              <a:t>https://femina.hu/utazas/legszebb-magyar-erdok/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5"/>
              </a:rPr>
              <a:t>https://utazom.com/cikk/10-legszebb-hegy-az-utazomcom-szerint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6"/>
              </a:rPr>
              <a:t>https://www.femcafe.hu/cikkek/utazas/sivatag-uvegdarabok-ustokos-robbanas-osidok-elmelet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200" dirty="0">
                <a:hlinkClick r:id="rId7"/>
              </a:rPr>
              <a:t>https://jurassicpark.fandom.com/wiki/Jurassic_Park_Wiki</a:t>
            </a: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1200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1. egyéni séma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F0000"/>
      </a:accent1>
      <a:accent2>
        <a:srgbClr val="1BDEF5"/>
      </a:accent2>
      <a:accent3>
        <a:srgbClr val="C7F7FC"/>
      </a:accent3>
      <a:accent4>
        <a:srgbClr val="D00000"/>
      </a:accent4>
      <a:accent5>
        <a:srgbClr val="C00000"/>
      </a:accent5>
      <a:accent6>
        <a:srgbClr val="FF0000"/>
      </a:accent6>
      <a:hlink>
        <a:srgbClr val="FF0000"/>
      </a:hlink>
      <a:folHlink>
        <a:srgbClr val="C00000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2124</TotalTime>
  <Words>209</Words>
  <Application>Microsoft Office PowerPoint</Application>
  <PresentationFormat>Szélesvásznú</PresentationFormat>
  <Paragraphs>76</Paragraphs>
  <Slides>9</Slides>
  <Notes>3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6" baseType="lpstr">
      <vt:lpstr>Arial</vt:lpstr>
      <vt:lpstr>Arial Nova</vt:lpstr>
      <vt:lpstr>Biome</vt:lpstr>
      <vt:lpstr>Biome Light</vt:lpstr>
      <vt:lpstr>Calibri</vt:lpstr>
      <vt:lpstr>Segoe UI</vt:lpstr>
      <vt:lpstr>Office-téma</vt:lpstr>
      <vt:lpstr>Projekt</vt:lpstr>
      <vt:lpstr>Programok</vt:lpstr>
      <vt:lpstr>Távlovagló verseny</vt:lpstr>
      <vt:lpstr>Lovak</vt:lpstr>
      <vt:lpstr>Pályák</vt:lpstr>
      <vt:lpstr>Rendőr szimulátor</vt:lpstr>
      <vt:lpstr>Jurassic Park IV.</vt:lpstr>
      <vt:lpstr>Dinoszaurusz bemutató</vt:lpstr>
      <vt:lpstr>Források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</dc:title>
  <dc:creator>Janka Hegedűs</dc:creator>
  <cp:lastModifiedBy>Janka Hegedűs</cp:lastModifiedBy>
  <cp:revision>37</cp:revision>
  <dcterms:created xsi:type="dcterms:W3CDTF">2023-03-29T14:09:30Z</dcterms:created>
  <dcterms:modified xsi:type="dcterms:W3CDTF">2023-04-10T20:57:37Z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